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4"/>
  </p:notesMasterIdLst>
  <p:sldIdLst>
    <p:sldId id="258" r:id="rId3"/>
    <p:sldId id="261" r:id="rId4"/>
    <p:sldId id="27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43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Method Overloading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11312" y="1963347"/>
            <a:ext cx="7620000" cy="4571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displayResult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(42);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displayResult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displayResult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(4.2);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displayResult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displayResult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"%.3f"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displayResult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(String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39712" y="1417637"/>
            <a:ext cx="9525000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Multiple methods can have the same name but different definitions</a:t>
            </a:r>
          </a:p>
          <a:p>
            <a:pPr lvl="1"/>
            <a:r>
              <a:rPr lang="en-US" dirty="0" smtClean="0"/>
              <a:t>Called method overloading</a:t>
            </a:r>
          </a:p>
          <a:p>
            <a:r>
              <a:rPr lang="en-US" dirty="0" smtClean="0"/>
              <a:t>Overloaded methods must have different parameter lists</a:t>
            </a:r>
          </a:p>
          <a:p>
            <a:r>
              <a:rPr lang="en-US" dirty="0" smtClean="0"/>
              <a:t>Mostly used when doing similar calculations with different types of arguments</a:t>
            </a:r>
          </a:p>
          <a:p>
            <a:r>
              <a:rPr lang="en-US" dirty="0" smtClean="0"/>
              <a:t>Can't overload methods changing only the return type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6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dirty="0"/>
              <a:t>Y</a:t>
            </a:r>
            <a:r>
              <a:rPr lang="en-US" dirty="0" smtClean="0"/>
              <a:t>ou can create multiple methods with the same name under certain conditions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This is called method </a:t>
            </a:r>
            <a:r>
              <a:rPr lang="en-US" i="1" dirty="0" smtClean="0"/>
              <a:t>overloading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Most useful when you need multiple methods that serve a similar purpose but have different parameter requirements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Note that you can always create methods with different names and avoid overloading altogether, but it might make your program less intuitive to read</a:t>
            </a:r>
          </a:p>
        </p:txBody>
      </p:sp>
    </p:spTree>
    <p:extLst>
      <p:ext uri="{BB962C8B-B14F-4D97-AF65-F5344CB8AC3E}">
        <p14:creationId xmlns:p14="http://schemas.microsoft.com/office/powerpoint/2010/main" val="7785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Overloading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17637"/>
            <a:ext cx="9143999" cy="5334000"/>
          </a:xfrm>
        </p:spPr>
        <p:txBody>
          <a:bodyPr/>
          <a:lstStyle/>
          <a:p>
            <a:r>
              <a:rPr lang="en-US" dirty="0" smtClean="0"/>
              <a:t>Multiple methods can have the same name so long as at least one of the following conditions is true</a:t>
            </a:r>
          </a:p>
          <a:p>
            <a:pPr lvl="1"/>
            <a:r>
              <a:rPr lang="en-US" dirty="0" smtClean="0"/>
              <a:t>The number of parameters is different </a:t>
            </a:r>
          </a:p>
          <a:p>
            <a:pPr lvl="1"/>
            <a:r>
              <a:rPr lang="en-US" dirty="0" smtClean="0"/>
              <a:t>The types of the parameters are different</a:t>
            </a:r>
          </a:p>
          <a:p>
            <a:r>
              <a:rPr lang="en-US" dirty="0" smtClean="0"/>
              <a:t>In other words, the parameter list must be different for each overloaded method</a:t>
            </a:r>
          </a:p>
          <a:p>
            <a:pPr lvl="1"/>
            <a:r>
              <a:rPr lang="en-US" dirty="0" smtClean="0"/>
              <a:t>Only changing the parameter names is not enough!</a:t>
            </a:r>
          </a:p>
          <a:p>
            <a:pPr lvl="1"/>
            <a:r>
              <a:rPr lang="en-US" dirty="0" smtClean="0"/>
              <a:t>Only changing the return type is not enough!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0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0712" y="1539874"/>
            <a:ext cx="8610600" cy="5558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(5.5, 6.7);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Max of 5.5 and 6.7 is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%.2f%n"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(7.2, 1.9, -4.5);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Max of 7.2, 1.9, and -4.5 is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%.2f%n"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max(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&gt;=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max(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&gt;=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&amp;&amp;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&gt;=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&gt;=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564312" y="3170237"/>
            <a:ext cx="3352800" cy="1600200"/>
          </a:xfrm>
          <a:prstGeom prst="wedgeRoundRectCallout">
            <a:avLst>
              <a:gd name="adj1" fmla="val -40754"/>
              <a:gd name="adj2" fmla="val -1287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B</a:t>
            </a:r>
            <a:r>
              <a:rPr lang="en-US" dirty="0" smtClean="0"/>
              <a:t>oth methods named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max()</a:t>
            </a:r>
            <a:r>
              <a:rPr lang="en-US" dirty="0" smtClean="0"/>
              <a:t>, but have different number of parameters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0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411912" y="3856037"/>
            <a:ext cx="3352800" cy="1600200"/>
          </a:xfrm>
          <a:prstGeom prst="wedgeRoundRectCallout">
            <a:avLst>
              <a:gd name="adj1" fmla="val -38134"/>
              <a:gd name="adj2" fmla="val -572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B</a:t>
            </a:r>
            <a:r>
              <a:rPr lang="en-US" dirty="0" smtClean="0"/>
              <a:t>oth methods named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doCalc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, but have parameters of different types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6912" y="1866553"/>
            <a:ext cx="6934200" cy="4241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remainder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(42);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(42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remainder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(42.0);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(42.0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)=%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.2f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%n"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%10;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/100;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6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Rules and Gotchas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46237"/>
            <a:ext cx="9185274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The method used for a particular method call is found by matching the number and type of arguments to the parameter list of each overloaded method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Methods can't be overloaded when all that is different is the return type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The parameter list must be different!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An exact match from arguments to parameters is sought out first, then if necessary automatic conversions are used to convert arguments to other types (for example, from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/>
              <a:t>to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double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191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two methods named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area()</a:t>
            </a:r>
            <a:r>
              <a:rPr lang="en-US" dirty="0" smtClean="0"/>
              <a:t>.  One should compute the area of a circle and so has a single argument, which is the radius.  The second should compute the area of a rectangle and so has two arguments, which are the length and the width.  Write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dirty="0" smtClean="0"/>
              <a:t> method to test them both.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5912" y="2255837"/>
            <a:ext cx="9448800" cy="371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area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(4.5, 10);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Area of rectangle with sides 4.5 and 10 is %.3f%n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circle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area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(5.2);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Area of circle with radius 5.2 is 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circle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radius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radius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radius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three methods named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displayResult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that print a single value to the screen.  One prints an </a:t>
            </a: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value (as a whole number), one prints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value (with 3 decimal places of accuracy), and one </a:t>
            </a:r>
            <a:r>
              <a:rPr lang="en-US" dirty="0" smtClean="0">
                <a:cs typeface="Consolas" pitchFamily="49" charset="0"/>
              </a:rPr>
              <a:t>prints</a:t>
            </a:r>
            <a:r>
              <a:rPr lang="en-US" dirty="0" smtClean="0"/>
              <a:t>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 smtClean="0"/>
              <a:t> value (</a:t>
            </a:r>
            <a:r>
              <a:rPr lang="en-US" smtClean="0"/>
              <a:t>possibly with a new line written as %n). </a:t>
            </a:r>
            <a:r>
              <a:rPr lang="en-US" dirty="0" smtClean="0"/>
              <a:t>Write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dirty="0" smtClean="0"/>
              <a:t> method to test all three.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72</TotalTime>
  <Words>467</Words>
  <Application>Microsoft Macintosh PowerPoint</Application>
  <PresentationFormat>Custom</PresentationFormat>
  <Paragraphs>109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Method Overloading</vt:lpstr>
      <vt:lpstr>Method Overloading</vt:lpstr>
      <vt:lpstr>Example</vt:lpstr>
      <vt:lpstr>Example</vt:lpstr>
      <vt:lpstr>Overloading Rules and Gotchas</vt:lpstr>
      <vt:lpstr>Exercise</vt:lpstr>
      <vt:lpstr>Answer</vt:lpstr>
      <vt:lpstr>Exercise</vt:lpstr>
      <vt:lpstr>Answer</vt:lpstr>
      <vt:lpstr>Take Home Points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Charlie</dc:creator>
  <cp:lastModifiedBy>Derbinsky, Nathaniel</cp:lastModifiedBy>
  <cp:revision>11</cp:revision>
  <cp:lastPrinted>1601-01-01T00:00:00Z</cp:lastPrinted>
  <dcterms:created xsi:type="dcterms:W3CDTF">2015-10-16T11:26:05Z</dcterms:created>
  <dcterms:modified xsi:type="dcterms:W3CDTF">2017-04-27T20:31:15Z</dcterms:modified>
</cp:coreProperties>
</file>